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18"/>
    <p:restoredTop sz="94595"/>
  </p:normalViewPr>
  <p:slideViewPr>
    <p:cSldViewPr snapToGrid="0" snapToObjects="1">
      <p:cViewPr varScale="1">
        <p:scale>
          <a:sx n="102" d="100"/>
          <a:sy n="102" d="100"/>
        </p:scale>
        <p:origin x="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CD8A-45F6-FB4B-A074-C93997A0D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887AB1-C503-B14E-81BE-E152C8DB3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4B740-107F-8B46-934D-2DDB73CD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EFEB-1AE9-914B-82C8-C432216B4028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D31B9-2F96-6D4B-BFDF-D713F0FD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3CBBE-361E-A04D-B3D1-5E3CB32AA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9A55-124E-3646-A759-CF7875B1A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9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A94F5-E0C3-B343-8DCC-9EA80E7F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C2427-339B-944C-9170-E4EF6A9CC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02880-5491-3647-9E36-91E3C8136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EFEB-1AE9-914B-82C8-C432216B4028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B7F65-77A9-DA4A-A49A-C98285E2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A1EC2-2DBF-3847-BFB4-81BE5C97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9A55-124E-3646-A759-CF7875B1A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8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C6CE09-1C0F-0A4F-BEA6-5EEFC397FB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CC0F94-FB51-B24B-908A-0CFF68895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EC597-06B0-A948-838C-F154885EA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EFEB-1AE9-914B-82C8-C432216B4028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3F18A-0434-1C43-86CA-538D6DA44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20150-1661-2E41-990C-AA3C4F0F2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9A55-124E-3646-A759-CF7875B1A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8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65B99-9ADF-7A4C-A5E6-55FE5E66F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394D9-50C2-014B-A052-126ED41BC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FF3F7-907C-8B49-8C66-32EAEAAE3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EFEB-1AE9-914B-82C8-C432216B4028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8A089-0D98-EF4B-ABD4-670CBEB17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9FC96-62E7-5B4F-BD89-6417A8AFD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9A55-124E-3646-A759-CF7875B1A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0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E2F2C-634F-404B-B549-9BB9FD77A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38CCD-EC6C-8344-BD8F-931F5CFBD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630D1-627D-FD4D-A6A4-226656B8B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EFEB-1AE9-914B-82C8-C432216B4028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F41A7-285E-3D4F-913F-473156154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C92A0-DE25-D747-BE76-8C3B0731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9A55-124E-3646-A759-CF7875B1A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97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A3D94-ADCA-354D-80D0-3981AD3EA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F6EBB-8450-BB4A-A9DF-D28B6C859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A190A-EDD7-4945-BD17-8C1E9B3DE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47C3E-3385-0247-B852-C715AACB3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EFEB-1AE9-914B-82C8-C432216B4028}" type="datetimeFigureOut">
              <a:rPr lang="en-US" smtClean="0"/>
              <a:t>6/22/18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C59B2-AD18-FC4C-B38F-5901F9BA4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0C199-D4B5-4E45-BB0F-431CFFD9B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9A55-124E-3646-A759-CF7875B1A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4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EF014-2D1A-514C-87D3-8989DDB75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2B7B5-FFA1-494C-B3D6-01E761040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A8D87-8B22-E54B-9A9C-39A536F6D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47F0D5-39FF-D749-A404-E0841DC025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8D91C6-2EE6-E04F-A15E-43778764E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2AD228-2F1E-954A-A4E9-76C1F861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EFEB-1AE9-914B-82C8-C432216B4028}" type="datetimeFigureOut">
              <a:rPr lang="en-US" smtClean="0"/>
              <a:t>6/22/18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FA435E-D13B-C140-AD12-0C3877841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CE0AC0-5B14-4A45-A926-EF01CE7EC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9A55-124E-3646-A759-CF7875B1A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8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E1C37-8141-EC49-903A-C3242144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667ED-B61B-0B4C-BC2B-5B974CBC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EFEB-1AE9-914B-82C8-C432216B4028}" type="datetimeFigureOut">
              <a:rPr lang="en-US" smtClean="0"/>
              <a:t>6/22/18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214303-0F43-6E46-A9D9-F51E2779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E1DDC-3212-5041-A9DA-04BF71A6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9A55-124E-3646-A759-CF7875B1A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1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9CD87B-FE43-2348-9FBC-84456C536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EFEB-1AE9-914B-82C8-C432216B4028}" type="datetimeFigureOut">
              <a:rPr lang="en-US" smtClean="0"/>
              <a:t>6/22/18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43035-1942-4840-A48A-3E7096FBB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4096B-A869-B74E-8423-5427A64F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9A55-124E-3646-A759-CF7875B1A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3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3FFF8-A933-914D-BD98-DCD153F5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E0290-CBE9-2F4D-8BEE-4A1D61D0C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5C6AF-7B2A-BC45-9EC7-610D69623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CF4CE-4A90-F849-82DF-5FEC31B8E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EFEB-1AE9-914B-82C8-C432216B4028}" type="datetimeFigureOut">
              <a:rPr lang="en-US" smtClean="0"/>
              <a:t>6/22/18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4E35F-DA4E-0B4C-AE12-4B218275F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730D6-1025-DC4D-B435-4098FAD9D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9A55-124E-3646-A759-CF7875B1A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34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D5B7-9184-294B-8D72-C30A989B3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A37AE-E77E-9D4C-AB9A-1207C42E7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5CC92-F641-3E4B-B631-B5A4767EE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D2680-D4E3-104E-A387-2AD674585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EFEB-1AE9-914B-82C8-C432216B4028}" type="datetimeFigureOut">
              <a:rPr lang="en-US" smtClean="0"/>
              <a:t>6/22/18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5F584-457A-B844-8B35-25E668DA9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48266-E4F0-F447-A1F1-D58E6193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9A55-124E-3646-A759-CF7875B1A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6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BDF3D2-4397-134D-875A-B673F1586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4E9E7-6905-E14D-945D-A27A86795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951B8-1F77-8F4B-A798-AB9778210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0EFEB-1AE9-914B-82C8-C432216B4028}" type="datetimeFigureOut">
              <a:rPr lang="en-US" smtClean="0"/>
              <a:t>6/22/18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F10E4-50AA-4646-95C8-8EB4658CC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97BEB-E5ED-DC49-ABCB-F31EBF14E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79A55-124E-3646-A759-CF7875B1A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4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32E1C-93BE-E74C-A413-22BDFA290F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Diatoms and Dinoflagellates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EC8036-DA77-944D-9781-98418F5309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Phytoplankton Comparison</a:t>
            </a:r>
          </a:p>
        </p:txBody>
      </p:sp>
    </p:spTree>
    <p:extLst>
      <p:ext uri="{BB962C8B-B14F-4D97-AF65-F5344CB8AC3E}">
        <p14:creationId xmlns:p14="http://schemas.microsoft.com/office/powerpoint/2010/main" val="134637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97DFB-2927-894E-A27A-3BDA85E1E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Eukaryotic  Cells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40B9D-7ACC-1942-B6B0-0ECB3CB089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Eukaryotic</a:t>
            </a:r>
            <a:r>
              <a:rPr lang="en-US" b="0" dirty="0"/>
              <a:t> 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CB4F2-0CFF-2B4C-AD81-8D65ADB2CB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Have a Cell Nucleolus</a:t>
            </a:r>
          </a:p>
          <a:p>
            <a:r>
              <a:rPr lang="en-US" dirty="0"/>
              <a:t>Have a set shape/structure</a:t>
            </a:r>
          </a:p>
          <a:p>
            <a:r>
              <a:rPr lang="en-US" dirty="0"/>
              <a:t>Larger Size</a:t>
            </a:r>
          </a:p>
          <a:p>
            <a:pPr marL="0" indent="0" algn="ctr">
              <a:buNone/>
            </a:pPr>
            <a:r>
              <a:rPr lang="en-US" dirty="0"/>
              <a:t>“Organize Life”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5D7DE6-A6D3-D240-846B-D78C629C8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Prokaryotic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AF1F83-C4AD-3E4F-8C52-5E8AB77B485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  <a:p>
            <a:r>
              <a:rPr lang="en-US" dirty="0"/>
              <a:t>NONE</a:t>
            </a:r>
          </a:p>
          <a:p>
            <a:r>
              <a:rPr lang="en-US" dirty="0"/>
              <a:t>Smaller Size</a:t>
            </a:r>
          </a:p>
          <a:p>
            <a:pPr marL="0" indent="0" algn="ctr">
              <a:buNone/>
            </a:pPr>
            <a:r>
              <a:rPr lang="en-US" dirty="0"/>
              <a:t>“Free Floater”</a:t>
            </a:r>
          </a:p>
        </p:txBody>
      </p:sp>
    </p:spTree>
    <p:extLst>
      <p:ext uri="{BB962C8B-B14F-4D97-AF65-F5344CB8AC3E}">
        <p14:creationId xmlns:p14="http://schemas.microsoft.com/office/powerpoint/2010/main" val="699930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4893C7-F986-824D-884A-9D404EA18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Breakdown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42E3D-70AA-E04C-989F-2D33DC773A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Diatom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D468C-0584-CE40-9437-CEF8FF511D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“Cut in two”</a:t>
            </a:r>
          </a:p>
          <a:p>
            <a:r>
              <a:rPr lang="en-US" dirty="0"/>
              <a:t>Describes the outer and inner cell walls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F04215-F8BB-9749-94C7-1ACC23559C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Dinoflagellate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3B03C9A-3454-7A48-9EE4-9DA5FBDD0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3159690" cy="3684588"/>
          </a:xfrm>
        </p:spPr>
        <p:txBody>
          <a:bodyPr/>
          <a:lstStyle/>
          <a:p>
            <a:r>
              <a:rPr lang="en-US" i="1" dirty="0" err="1"/>
              <a:t>dinos</a:t>
            </a:r>
            <a:r>
              <a:rPr lang="en-US" dirty="0"/>
              <a:t> "whirling" and  </a:t>
            </a:r>
            <a:r>
              <a:rPr lang="en-US" i="1" dirty="0"/>
              <a:t>flagellum</a:t>
            </a:r>
            <a:r>
              <a:rPr lang="en-US" dirty="0"/>
              <a:t> "whip”</a:t>
            </a:r>
          </a:p>
          <a:p>
            <a:r>
              <a:rPr lang="en-US" dirty="0"/>
              <a:t>Describes their “tail-like” mode of movement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001B27-D8D6-2D40-897A-DD80CCB7E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1806"/>
            <a:ext cx="3106455" cy="3216194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BEEDFB-C7CA-4843-8942-A6CAED01A1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9732723" y="1448517"/>
            <a:ext cx="2023783" cy="447003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D0E78A-A6B3-174C-ABE2-122EDCA8CF04}"/>
              </a:ext>
            </a:extLst>
          </p:cNvPr>
          <p:cNvCxnSpPr/>
          <p:nvPr/>
        </p:nvCxnSpPr>
        <p:spPr>
          <a:xfrm>
            <a:off x="8354860" y="864296"/>
            <a:ext cx="1478072" cy="8168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D7F243-04A9-5F40-8E2B-3700BB6E7420}"/>
              </a:ext>
            </a:extLst>
          </p:cNvPr>
          <p:cNvGrpSpPr/>
          <p:nvPr/>
        </p:nvGrpSpPr>
        <p:grpSpPr>
          <a:xfrm>
            <a:off x="3106456" y="3821113"/>
            <a:ext cx="2451556" cy="2368550"/>
            <a:chOff x="3759374" y="4471792"/>
            <a:chExt cx="1579845" cy="159080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670CC33-24F8-144F-BF48-DD7556D326CA}"/>
                </a:ext>
              </a:extLst>
            </p:cNvPr>
            <p:cNvSpPr/>
            <p:nvPr/>
          </p:nvSpPr>
          <p:spPr>
            <a:xfrm>
              <a:off x="3759374" y="4471792"/>
              <a:ext cx="1579845" cy="159080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67144C4-5B15-A742-A3B0-F40C96A6D41C}"/>
                </a:ext>
              </a:extLst>
            </p:cNvPr>
            <p:cNvSpPr/>
            <p:nvPr/>
          </p:nvSpPr>
          <p:spPr>
            <a:xfrm>
              <a:off x="3906924" y="4609577"/>
              <a:ext cx="1265129" cy="13152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DF02DDA-7F7E-F346-8F00-91561B68E538}"/>
              </a:ext>
            </a:extLst>
          </p:cNvPr>
          <p:cNvSpPr txBox="1"/>
          <p:nvPr/>
        </p:nvSpPr>
        <p:spPr>
          <a:xfrm>
            <a:off x="4676535" y="3457434"/>
            <a:ext cx="1312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Outer wall</a:t>
            </a:r>
          </a:p>
          <a:p>
            <a:pPr algn="ctr"/>
            <a:r>
              <a:rPr lang="en-US" dirty="0"/>
              <a:t>“frustule”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98D922-BA17-424A-9D3F-52C23853DDBA}"/>
              </a:ext>
            </a:extLst>
          </p:cNvPr>
          <p:cNvSpPr txBox="1"/>
          <p:nvPr/>
        </p:nvSpPr>
        <p:spPr>
          <a:xfrm>
            <a:off x="5130555" y="5892179"/>
            <a:ext cx="1312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Inner wall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4F0CAA-A255-B248-9842-6BD37E0F88E0}"/>
              </a:ext>
            </a:extLst>
          </p:cNvPr>
          <p:cNvSpPr txBox="1"/>
          <p:nvPr/>
        </p:nvSpPr>
        <p:spPr>
          <a:xfrm>
            <a:off x="5732637" y="4992439"/>
            <a:ext cx="1312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Silica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AA59F6-614A-D640-802A-0B77963AC3AA}"/>
              </a:ext>
            </a:extLst>
          </p:cNvPr>
          <p:cNvSpPr txBox="1"/>
          <p:nvPr/>
        </p:nvSpPr>
        <p:spPr>
          <a:xfrm>
            <a:off x="3729945" y="4773179"/>
            <a:ext cx="1312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Organelles</a:t>
            </a:r>
          </a:p>
          <a:p>
            <a:pPr algn="ctr"/>
            <a:r>
              <a:rPr lang="en-US" dirty="0"/>
              <a:t>“Guts”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6DF50E8-A251-304F-ACF7-8A971DC9D998}"/>
              </a:ext>
            </a:extLst>
          </p:cNvPr>
          <p:cNvCxnSpPr>
            <a:cxnSpLocks/>
            <a:stCxn id="16" idx="1"/>
            <a:endCxn id="14" idx="0"/>
          </p:cNvCxnSpPr>
          <p:nvPr/>
        </p:nvCxnSpPr>
        <p:spPr>
          <a:xfrm flipH="1">
            <a:off x="4332234" y="3780600"/>
            <a:ext cx="344301" cy="4051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B9763B0-6BD0-4541-A143-DF086BFFA352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5332955" y="5177105"/>
            <a:ext cx="399682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47F5294-B918-6B49-973C-CDAB4CB98E73}"/>
              </a:ext>
            </a:extLst>
          </p:cNvPr>
          <p:cNvCxnSpPr>
            <a:cxnSpLocks/>
          </p:cNvCxnSpPr>
          <p:nvPr/>
        </p:nvCxnSpPr>
        <p:spPr>
          <a:xfrm flipH="1" flipV="1">
            <a:off x="4676535" y="5892179"/>
            <a:ext cx="454020" cy="18466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29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A90A0-0D3B-BE45-A815-E5BB6EDF5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Photosynthesis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D529F-CDA0-A44F-87B2-8273009499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Diatoms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843EF-3D77-7C44-8182-28B2FFAA1E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All can Photosynthesize</a:t>
            </a:r>
          </a:p>
          <a:p>
            <a:r>
              <a:rPr lang="en-US" dirty="0"/>
              <a:t>Autotrophs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008233-0647-0A40-BD8F-B97766F38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Dinoflagellates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265943-3E70-1649-A9C6-A33A02AA999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Some Photosynthesize</a:t>
            </a:r>
          </a:p>
          <a:p>
            <a:r>
              <a:rPr lang="en-US" dirty="0"/>
              <a:t>Some “eat” or absorb nutrients (heterotrophs)</a:t>
            </a:r>
          </a:p>
          <a:p>
            <a:r>
              <a:rPr lang="en-US" dirty="0"/>
              <a:t>Some do Both</a:t>
            </a:r>
          </a:p>
        </p:txBody>
      </p:sp>
    </p:spTree>
    <p:extLst>
      <p:ext uri="{BB962C8B-B14F-4D97-AF65-F5344CB8AC3E}">
        <p14:creationId xmlns:p14="http://schemas.microsoft.com/office/powerpoint/2010/main" val="1235824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07094-151E-A140-951B-88BAE56B0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8855E-B8D7-394A-9535-7E57C02D3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Diatoms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303D0-C65C-CA48-8E42-FAA4B2F056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Two groups:</a:t>
            </a:r>
          </a:p>
          <a:p>
            <a:pPr lvl="1"/>
            <a:r>
              <a:rPr lang="en-US" dirty="0"/>
              <a:t>Centric – “round”</a:t>
            </a:r>
          </a:p>
          <a:p>
            <a:pPr lvl="1"/>
            <a:r>
              <a:rPr lang="en-US" dirty="0" err="1"/>
              <a:t>Pennates</a:t>
            </a:r>
            <a:r>
              <a:rPr lang="en-US" dirty="0"/>
              <a:t> – “long” (think of Penne Pasta)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43F4BD-7977-E84D-B923-475947C39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Dinoflagellates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C38D9B-3EF1-3346-A279-CEDC2107C9D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covered by a theca (sheath)</a:t>
            </a:r>
          </a:p>
          <a:p>
            <a:pPr lvl="1"/>
            <a:r>
              <a:rPr lang="en-US" dirty="0"/>
              <a:t>Smooth – Unarmored </a:t>
            </a:r>
          </a:p>
          <a:p>
            <a:pPr lvl="1"/>
            <a:r>
              <a:rPr lang="en-US" dirty="0"/>
              <a:t>Ornamented – Armored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BA72C8-CAAF-DF4E-9BE1-55067DD9D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337" y="4108538"/>
            <a:ext cx="3743736" cy="2620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FEF280-EFCE-C444-B704-8DCDB8E42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888" y="4108537"/>
            <a:ext cx="3840839" cy="262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61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4831-8C0C-1242-8C23-E90F1157F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34ECE-EDF3-5841-B2BA-4A55460ADC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30DCB-08FB-C94A-86A0-BDFFAD3485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FFC942-CB3C-6E4A-8487-92704E288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275B4C-EB45-9145-9B64-CC692AB5456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23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118</Words>
  <Application>Microsoft Macintosh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Diatoms and Dinoflagellates</vt:lpstr>
      <vt:lpstr>Eukaryotic  Cells</vt:lpstr>
      <vt:lpstr>Name Breakdown</vt:lpstr>
      <vt:lpstr>Photosynthesis</vt:lpstr>
      <vt:lpstr>Shape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Diatoms and Dinoflagellates</dc:title>
  <dc:creator>jill.k.lemon@gmail.com</dc:creator>
  <cp:lastModifiedBy>jill.k.lemon@gmail.com</cp:lastModifiedBy>
  <cp:revision>5</cp:revision>
  <dcterms:created xsi:type="dcterms:W3CDTF">2018-06-22T14:23:02Z</dcterms:created>
  <dcterms:modified xsi:type="dcterms:W3CDTF">2018-06-22T15:11:54Z</dcterms:modified>
</cp:coreProperties>
</file>