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7"/>
    <p:restoredTop sz="94613"/>
  </p:normalViewPr>
  <p:slideViewPr>
    <p:cSldViewPr snapToGrid="0" snapToObjects="1">
      <p:cViewPr varScale="1">
        <p:scale>
          <a:sx n="118" d="100"/>
          <a:sy n="118" d="100"/>
        </p:scale>
        <p:origin x="224"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39C7C-DFFE-8348-AB71-41E3AE6974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279F2E6-5AFB-BC4B-AE34-01603135B5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D7702E-9D71-D643-8449-22CE5290BDAA}"/>
              </a:ext>
            </a:extLst>
          </p:cNvPr>
          <p:cNvSpPr>
            <a:spLocks noGrp="1"/>
          </p:cNvSpPr>
          <p:nvPr>
            <p:ph type="dt" sz="half" idx="10"/>
          </p:nvPr>
        </p:nvSpPr>
        <p:spPr/>
        <p:txBody>
          <a:bodyPr/>
          <a:lstStyle/>
          <a:p>
            <a:fld id="{5150058F-6D18-E34E-94FB-1316410CD9F8}" type="datetimeFigureOut">
              <a:rPr lang="en-US" smtClean="0"/>
              <a:t>8/17/18</a:t>
            </a:fld>
            <a:endParaRPr lang="en-US"/>
          </a:p>
        </p:txBody>
      </p:sp>
      <p:sp>
        <p:nvSpPr>
          <p:cNvPr id="5" name="Footer Placeholder 4">
            <a:extLst>
              <a:ext uri="{FF2B5EF4-FFF2-40B4-BE49-F238E27FC236}">
                <a16:creationId xmlns:a16="http://schemas.microsoft.com/office/drawing/2014/main" id="{EB79C9ED-6E4D-FA45-9A7C-1BF7C948A2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2F0CA6-78BD-374F-B1C0-1EA23362FD22}"/>
              </a:ext>
            </a:extLst>
          </p:cNvPr>
          <p:cNvSpPr>
            <a:spLocks noGrp="1"/>
          </p:cNvSpPr>
          <p:nvPr>
            <p:ph type="sldNum" sz="quarter" idx="12"/>
          </p:nvPr>
        </p:nvSpPr>
        <p:spPr/>
        <p:txBody>
          <a:bodyPr/>
          <a:lstStyle/>
          <a:p>
            <a:fld id="{2EEA240D-4576-554A-81B4-3ED72A73F9B2}" type="slidenum">
              <a:rPr lang="en-US" smtClean="0"/>
              <a:t>‹#›</a:t>
            </a:fld>
            <a:endParaRPr lang="en-US"/>
          </a:p>
        </p:txBody>
      </p:sp>
    </p:spTree>
    <p:extLst>
      <p:ext uri="{BB962C8B-B14F-4D97-AF65-F5344CB8AC3E}">
        <p14:creationId xmlns:p14="http://schemas.microsoft.com/office/powerpoint/2010/main" val="3093355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7C4BA-8A8D-5B4E-BCF8-676EC688CD6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361323-3A97-3A48-8737-D7A026EAAC5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D11C4B-84C5-0D43-88DD-353D36DD7CBD}"/>
              </a:ext>
            </a:extLst>
          </p:cNvPr>
          <p:cNvSpPr>
            <a:spLocks noGrp="1"/>
          </p:cNvSpPr>
          <p:nvPr>
            <p:ph type="dt" sz="half" idx="10"/>
          </p:nvPr>
        </p:nvSpPr>
        <p:spPr/>
        <p:txBody>
          <a:bodyPr/>
          <a:lstStyle/>
          <a:p>
            <a:fld id="{5150058F-6D18-E34E-94FB-1316410CD9F8}" type="datetimeFigureOut">
              <a:rPr lang="en-US" smtClean="0"/>
              <a:t>8/17/18</a:t>
            </a:fld>
            <a:endParaRPr lang="en-US"/>
          </a:p>
        </p:txBody>
      </p:sp>
      <p:sp>
        <p:nvSpPr>
          <p:cNvPr id="5" name="Footer Placeholder 4">
            <a:extLst>
              <a:ext uri="{FF2B5EF4-FFF2-40B4-BE49-F238E27FC236}">
                <a16:creationId xmlns:a16="http://schemas.microsoft.com/office/drawing/2014/main" id="{29CB1A9E-EEF8-C146-91B6-729C366B78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A3F4D3-201A-4649-86E8-170B7F32526A}"/>
              </a:ext>
            </a:extLst>
          </p:cNvPr>
          <p:cNvSpPr>
            <a:spLocks noGrp="1"/>
          </p:cNvSpPr>
          <p:nvPr>
            <p:ph type="sldNum" sz="quarter" idx="12"/>
          </p:nvPr>
        </p:nvSpPr>
        <p:spPr/>
        <p:txBody>
          <a:bodyPr/>
          <a:lstStyle/>
          <a:p>
            <a:fld id="{2EEA240D-4576-554A-81B4-3ED72A73F9B2}" type="slidenum">
              <a:rPr lang="en-US" smtClean="0"/>
              <a:t>‹#›</a:t>
            </a:fld>
            <a:endParaRPr lang="en-US"/>
          </a:p>
        </p:txBody>
      </p:sp>
    </p:spTree>
    <p:extLst>
      <p:ext uri="{BB962C8B-B14F-4D97-AF65-F5344CB8AC3E}">
        <p14:creationId xmlns:p14="http://schemas.microsoft.com/office/powerpoint/2010/main" val="1335952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8D50BD-3A1B-C14D-AD6C-64E661FCCB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AC9A4F-82CC-434E-B5A1-9BA57A24D1E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822810-A696-8246-B528-6FB0D2DDA3C8}"/>
              </a:ext>
            </a:extLst>
          </p:cNvPr>
          <p:cNvSpPr>
            <a:spLocks noGrp="1"/>
          </p:cNvSpPr>
          <p:nvPr>
            <p:ph type="dt" sz="half" idx="10"/>
          </p:nvPr>
        </p:nvSpPr>
        <p:spPr/>
        <p:txBody>
          <a:bodyPr/>
          <a:lstStyle/>
          <a:p>
            <a:fld id="{5150058F-6D18-E34E-94FB-1316410CD9F8}" type="datetimeFigureOut">
              <a:rPr lang="en-US" smtClean="0"/>
              <a:t>8/17/18</a:t>
            </a:fld>
            <a:endParaRPr lang="en-US"/>
          </a:p>
        </p:txBody>
      </p:sp>
      <p:sp>
        <p:nvSpPr>
          <p:cNvPr id="5" name="Footer Placeholder 4">
            <a:extLst>
              <a:ext uri="{FF2B5EF4-FFF2-40B4-BE49-F238E27FC236}">
                <a16:creationId xmlns:a16="http://schemas.microsoft.com/office/drawing/2014/main" id="{0A2F4325-E2AA-3E4D-85C7-14AA0D6BE8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669F32-882C-FD4B-A9BB-21653EE88258}"/>
              </a:ext>
            </a:extLst>
          </p:cNvPr>
          <p:cNvSpPr>
            <a:spLocks noGrp="1"/>
          </p:cNvSpPr>
          <p:nvPr>
            <p:ph type="sldNum" sz="quarter" idx="12"/>
          </p:nvPr>
        </p:nvSpPr>
        <p:spPr/>
        <p:txBody>
          <a:bodyPr/>
          <a:lstStyle/>
          <a:p>
            <a:fld id="{2EEA240D-4576-554A-81B4-3ED72A73F9B2}" type="slidenum">
              <a:rPr lang="en-US" smtClean="0"/>
              <a:t>‹#›</a:t>
            </a:fld>
            <a:endParaRPr lang="en-US"/>
          </a:p>
        </p:txBody>
      </p:sp>
    </p:spTree>
    <p:extLst>
      <p:ext uri="{BB962C8B-B14F-4D97-AF65-F5344CB8AC3E}">
        <p14:creationId xmlns:p14="http://schemas.microsoft.com/office/powerpoint/2010/main" val="276633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D2688-407A-9347-BCC3-7342785487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14DB66-005C-BA49-A967-43455E24A95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5A9901-5620-894A-8916-AE7E9B8B6137}"/>
              </a:ext>
            </a:extLst>
          </p:cNvPr>
          <p:cNvSpPr>
            <a:spLocks noGrp="1"/>
          </p:cNvSpPr>
          <p:nvPr>
            <p:ph type="dt" sz="half" idx="10"/>
          </p:nvPr>
        </p:nvSpPr>
        <p:spPr/>
        <p:txBody>
          <a:bodyPr/>
          <a:lstStyle/>
          <a:p>
            <a:fld id="{5150058F-6D18-E34E-94FB-1316410CD9F8}" type="datetimeFigureOut">
              <a:rPr lang="en-US" smtClean="0"/>
              <a:t>8/17/18</a:t>
            </a:fld>
            <a:endParaRPr lang="en-US"/>
          </a:p>
        </p:txBody>
      </p:sp>
      <p:sp>
        <p:nvSpPr>
          <p:cNvPr id="5" name="Footer Placeholder 4">
            <a:extLst>
              <a:ext uri="{FF2B5EF4-FFF2-40B4-BE49-F238E27FC236}">
                <a16:creationId xmlns:a16="http://schemas.microsoft.com/office/drawing/2014/main" id="{EEA1AC4E-6405-E04B-90E8-4526A0CB9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C9E7AF-1284-114A-82FC-E23A98E8C41B}"/>
              </a:ext>
            </a:extLst>
          </p:cNvPr>
          <p:cNvSpPr>
            <a:spLocks noGrp="1"/>
          </p:cNvSpPr>
          <p:nvPr>
            <p:ph type="sldNum" sz="quarter" idx="12"/>
          </p:nvPr>
        </p:nvSpPr>
        <p:spPr/>
        <p:txBody>
          <a:bodyPr/>
          <a:lstStyle/>
          <a:p>
            <a:fld id="{2EEA240D-4576-554A-81B4-3ED72A73F9B2}" type="slidenum">
              <a:rPr lang="en-US" smtClean="0"/>
              <a:t>‹#›</a:t>
            </a:fld>
            <a:endParaRPr lang="en-US"/>
          </a:p>
        </p:txBody>
      </p:sp>
    </p:spTree>
    <p:extLst>
      <p:ext uri="{BB962C8B-B14F-4D97-AF65-F5344CB8AC3E}">
        <p14:creationId xmlns:p14="http://schemas.microsoft.com/office/powerpoint/2010/main" val="1290552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8DD3-0FDF-E446-BBA5-6FA46BFA19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8A6576-AE21-6249-81AC-E6EB9177D4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C1251A2-5CE4-F54C-841C-02EB03386FCB}"/>
              </a:ext>
            </a:extLst>
          </p:cNvPr>
          <p:cNvSpPr>
            <a:spLocks noGrp="1"/>
          </p:cNvSpPr>
          <p:nvPr>
            <p:ph type="dt" sz="half" idx="10"/>
          </p:nvPr>
        </p:nvSpPr>
        <p:spPr/>
        <p:txBody>
          <a:bodyPr/>
          <a:lstStyle/>
          <a:p>
            <a:fld id="{5150058F-6D18-E34E-94FB-1316410CD9F8}" type="datetimeFigureOut">
              <a:rPr lang="en-US" smtClean="0"/>
              <a:t>8/17/18</a:t>
            </a:fld>
            <a:endParaRPr lang="en-US"/>
          </a:p>
        </p:txBody>
      </p:sp>
      <p:sp>
        <p:nvSpPr>
          <p:cNvPr id="5" name="Footer Placeholder 4">
            <a:extLst>
              <a:ext uri="{FF2B5EF4-FFF2-40B4-BE49-F238E27FC236}">
                <a16:creationId xmlns:a16="http://schemas.microsoft.com/office/drawing/2014/main" id="{47AED09B-6852-8848-BB3F-7250D8DAD2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20A87E-41C9-7844-8462-0D90A49A6F4C}"/>
              </a:ext>
            </a:extLst>
          </p:cNvPr>
          <p:cNvSpPr>
            <a:spLocks noGrp="1"/>
          </p:cNvSpPr>
          <p:nvPr>
            <p:ph type="sldNum" sz="quarter" idx="12"/>
          </p:nvPr>
        </p:nvSpPr>
        <p:spPr/>
        <p:txBody>
          <a:bodyPr/>
          <a:lstStyle/>
          <a:p>
            <a:fld id="{2EEA240D-4576-554A-81B4-3ED72A73F9B2}" type="slidenum">
              <a:rPr lang="en-US" smtClean="0"/>
              <a:t>‹#›</a:t>
            </a:fld>
            <a:endParaRPr lang="en-US"/>
          </a:p>
        </p:txBody>
      </p:sp>
    </p:spTree>
    <p:extLst>
      <p:ext uri="{BB962C8B-B14F-4D97-AF65-F5344CB8AC3E}">
        <p14:creationId xmlns:p14="http://schemas.microsoft.com/office/powerpoint/2010/main" val="3614637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99FBE-34D5-4642-B110-4383F18031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213788-D6ED-6548-86C0-179F1977C3F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9BB62C-4D81-3849-BC05-5D4AC96A9BF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AE2F6E-0254-474A-BA6D-53C72D950DFB}"/>
              </a:ext>
            </a:extLst>
          </p:cNvPr>
          <p:cNvSpPr>
            <a:spLocks noGrp="1"/>
          </p:cNvSpPr>
          <p:nvPr>
            <p:ph type="dt" sz="half" idx="10"/>
          </p:nvPr>
        </p:nvSpPr>
        <p:spPr/>
        <p:txBody>
          <a:bodyPr/>
          <a:lstStyle/>
          <a:p>
            <a:fld id="{5150058F-6D18-E34E-94FB-1316410CD9F8}" type="datetimeFigureOut">
              <a:rPr lang="en-US" smtClean="0"/>
              <a:t>8/17/18</a:t>
            </a:fld>
            <a:endParaRPr lang="en-US"/>
          </a:p>
        </p:txBody>
      </p:sp>
      <p:sp>
        <p:nvSpPr>
          <p:cNvPr id="6" name="Footer Placeholder 5">
            <a:extLst>
              <a:ext uri="{FF2B5EF4-FFF2-40B4-BE49-F238E27FC236}">
                <a16:creationId xmlns:a16="http://schemas.microsoft.com/office/drawing/2014/main" id="{C3896250-3099-1A4D-AFBF-FC24B88F61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1C9F56-1C03-4F4E-9497-327F8692E8A9}"/>
              </a:ext>
            </a:extLst>
          </p:cNvPr>
          <p:cNvSpPr>
            <a:spLocks noGrp="1"/>
          </p:cNvSpPr>
          <p:nvPr>
            <p:ph type="sldNum" sz="quarter" idx="12"/>
          </p:nvPr>
        </p:nvSpPr>
        <p:spPr/>
        <p:txBody>
          <a:bodyPr/>
          <a:lstStyle/>
          <a:p>
            <a:fld id="{2EEA240D-4576-554A-81B4-3ED72A73F9B2}" type="slidenum">
              <a:rPr lang="en-US" smtClean="0"/>
              <a:t>‹#›</a:t>
            </a:fld>
            <a:endParaRPr lang="en-US"/>
          </a:p>
        </p:txBody>
      </p:sp>
    </p:spTree>
    <p:extLst>
      <p:ext uri="{BB962C8B-B14F-4D97-AF65-F5344CB8AC3E}">
        <p14:creationId xmlns:p14="http://schemas.microsoft.com/office/powerpoint/2010/main" val="288508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90C6E-D7D9-BA47-8E3C-55258D75AA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12E974-24B5-6F48-87F6-DAAD785908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05E93A5-980B-2C4C-B2AA-4B7D0E07BB8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856993-66C9-2C42-A4CE-6510EC8A10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78BE0BE-5DAE-174A-BD00-61BE78D3FD7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8C031F-6AD3-1F42-81D6-628B6DB96BDB}"/>
              </a:ext>
            </a:extLst>
          </p:cNvPr>
          <p:cNvSpPr>
            <a:spLocks noGrp="1"/>
          </p:cNvSpPr>
          <p:nvPr>
            <p:ph type="dt" sz="half" idx="10"/>
          </p:nvPr>
        </p:nvSpPr>
        <p:spPr/>
        <p:txBody>
          <a:bodyPr/>
          <a:lstStyle/>
          <a:p>
            <a:fld id="{5150058F-6D18-E34E-94FB-1316410CD9F8}" type="datetimeFigureOut">
              <a:rPr lang="en-US" smtClean="0"/>
              <a:t>8/17/18</a:t>
            </a:fld>
            <a:endParaRPr lang="en-US"/>
          </a:p>
        </p:txBody>
      </p:sp>
      <p:sp>
        <p:nvSpPr>
          <p:cNvPr id="8" name="Footer Placeholder 7">
            <a:extLst>
              <a:ext uri="{FF2B5EF4-FFF2-40B4-BE49-F238E27FC236}">
                <a16:creationId xmlns:a16="http://schemas.microsoft.com/office/drawing/2014/main" id="{E66D25E0-FE2D-B242-92C1-FC563456CB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199DED-F4A7-B44A-83EF-D0402535E1DF}"/>
              </a:ext>
            </a:extLst>
          </p:cNvPr>
          <p:cNvSpPr>
            <a:spLocks noGrp="1"/>
          </p:cNvSpPr>
          <p:nvPr>
            <p:ph type="sldNum" sz="quarter" idx="12"/>
          </p:nvPr>
        </p:nvSpPr>
        <p:spPr/>
        <p:txBody>
          <a:bodyPr/>
          <a:lstStyle/>
          <a:p>
            <a:fld id="{2EEA240D-4576-554A-81B4-3ED72A73F9B2}" type="slidenum">
              <a:rPr lang="en-US" smtClean="0"/>
              <a:t>‹#›</a:t>
            </a:fld>
            <a:endParaRPr lang="en-US"/>
          </a:p>
        </p:txBody>
      </p:sp>
    </p:spTree>
    <p:extLst>
      <p:ext uri="{BB962C8B-B14F-4D97-AF65-F5344CB8AC3E}">
        <p14:creationId xmlns:p14="http://schemas.microsoft.com/office/powerpoint/2010/main" val="3234138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35AF5-E7F6-8D47-99FA-87DF19CCF1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6A4E19-ADE3-DC4C-81E2-BDC8B44974CD}"/>
              </a:ext>
            </a:extLst>
          </p:cNvPr>
          <p:cNvSpPr>
            <a:spLocks noGrp="1"/>
          </p:cNvSpPr>
          <p:nvPr>
            <p:ph type="dt" sz="half" idx="10"/>
          </p:nvPr>
        </p:nvSpPr>
        <p:spPr/>
        <p:txBody>
          <a:bodyPr/>
          <a:lstStyle/>
          <a:p>
            <a:fld id="{5150058F-6D18-E34E-94FB-1316410CD9F8}" type="datetimeFigureOut">
              <a:rPr lang="en-US" smtClean="0"/>
              <a:t>8/17/18</a:t>
            </a:fld>
            <a:endParaRPr lang="en-US"/>
          </a:p>
        </p:txBody>
      </p:sp>
      <p:sp>
        <p:nvSpPr>
          <p:cNvPr id="4" name="Footer Placeholder 3">
            <a:extLst>
              <a:ext uri="{FF2B5EF4-FFF2-40B4-BE49-F238E27FC236}">
                <a16:creationId xmlns:a16="http://schemas.microsoft.com/office/drawing/2014/main" id="{C23C2782-3F77-9A42-8406-F252C92BFA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485CF92-CD82-C149-874A-7AA7C83EAC2E}"/>
              </a:ext>
            </a:extLst>
          </p:cNvPr>
          <p:cNvSpPr>
            <a:spLocks noGrp="1"/>
          </p:cNvSpPr>
          <p:nvPr>
            <p:ph type="sldNum" sz="quarter" idx="12"/>
          </p:nvPr>
        </p:nvSpPr>
        <p:spPr/>
        <p:txBody>
          <a:bodyPr/>
          <a:lstStyle/>
          <a:p>
            <a:fld id="{2EEA240D-4576-554A-81B4-3ED72A73F9B2}" type="slidenum">
              <a:rPr lang="en-US" smtClean="0"/>
              <a:t>‹#›</a:t>
            </a:fld>
            <a:endParaRPr lang="en-US"/>
          </a:p>
        </p:txBody>
      </p:sp>
    </p:spTree>
    <p:extLst>
      <p:ext uri="{BB962C8B-B14F-4D97-AF65-F5344CB8AC3E}">
        <p14:creationId xmlns:p14="http://schemas.microsoft.com/office/powerpoint/2010/main" val="3923596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DA45ED-74F2-5E4F-89F8-96803648D2E8}"/>
              </a:ext>
            </a:extLst>
          </p:cNvPr>
          <p:cNvSpPr>
            <a:spLocks noGrp="1"/>
          </p:cNvSpPr>
          <p:nvPr>
            <p:ph type="dt" sz="half" idx="10"/>
          </p:nvPr>
        </p:nvSpPr>
        <p:spPr/>
        <p:txBody>
          <a:bodyPr/>
          <a:lstStyle/>
          <a:p>
            <a:fld id="{5150058F-6D18-E34E-94FB-1316410CD9F8}" type="datetimeFigureOut">
              <a:rPr lang="en-US" smtClean="0"/>
              <a:t>8/17/18</a:t>
            </a:fld>
            <a:endParaRPr lang="en-US"/>
          </a:p>
        </p:txBody>
      </p:sp>
      <p:sp>
        <p:nvSpPr>
          <p:cNvPr id="3" name="Footer Placeholder 2">
            <a:extLst>
              <a:ext uri="{FF2B5EF4-FFF2-40B4-BE49-F238E27FC236}">
                <a16:creationId xmlns:a16="http://schemas.microsoft.com/office/drawing/2014/main" id="{D1DBB9F1-66D5-6349-84B8-87CCB53FD21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BF76F3-2404-7C4D-9963-135E46DFD320}"/>
              </a:ext>
            </a:extLst>
          </p:cNvPr>
          <p:cNvSpPr>
            <a:spLocks noGrp="1"/>
          </p:cNvSpPr>
          <p:nvPr>
            <p:ph type="sldNum" sz="quarter" idx="12"/>
          </p:nvPr>
        </p:nvSpPr>
        <p:spPr/>
        <p:txBody>
          <a:bodyPr/>
          <a:lstStyle/>
          <a:p>
            <a:fld id="{2EEA240D-4576-554A-81B4-3ED72A73F9B2}" type="slidenum">
              <a:rPr lang="en-US" smtClean="0"/>
              <a:t>‹#›</a:t>
            </a:fld>
            <a:endParaRPr lang="en-US"/>
          </a:p>
        </p:txBody>
      </p:sp>
    </p:spTree>
    <p:extLst>
      <p:ext uri="{BB962C8B-B14F-4D97-AF65-F5344CB8AC3E}">
        <p14:creationId xmlns:p14="http://schemas.microsoft.com/office/powerpoint/2010/main" val="1105522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3CD21-4005-CA40-BD66-8E9A4D6F00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F0086E-95B8-594A-9426-1413330096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9E4406-300E-9A41-B6AE-AE2C69458E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07EAE4D-8826-9047-867E-6BBB2994D81B}"/>
              </a:ext>
            </a:extLst>
          </p:cNvPr>
          <p:cNvSpPr>
            <a:spLocks noGrp="1"/>
          </p:cNvSpPr>
          <p:nvPr>
            <p:ph type="dt" sz="half" idx="10"/>
          </p:nvPr>
        </p:nvSpPr>
        <p:spPr/>
        <p:txBody>
          <a:bodyPr/>
          <a:lstStyle/>
          <a:p>
            <a:fld id="{5150058F-6D18-E34E-94FB-1316410CD9F8}" type="datetimeFigureOut">
              <a:rPr lang="en-US" smtClean="0"/>
              <a:t>8/17/18</a:t>
            </a:fld>
            <a:endParaRPr lang="en-US"/>
          </a:p>
        </p:txBody>
      </p:sp>
      <p:sp>
        <p:nvSpPr>
          <p:cNvPr id="6" name="Footer Placeholder 5">
            <a:extLst>
              <a:ext uri="{FF2B5EF4-FFF2-40B4-BE49-F238E27FC236}">
                <a16:creationId xmlns:a16="http://schemas.microsoft.com/office/drawing/2014/main" id="{0EFD4455-B1EF-BE4E-A94C-A60AB61699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6F7EB0-54B1-8D47-8C42-3AC987D6BFE1}"/>
              </a:ext>
            </a:extLst>
          </p:cNvPr>
          <p:cNvSpPr>
            <a:spLocks noGrp="1"/>
          </p:cNvSpPr>
          <p:nvPr>
            <p:ph type="sldNum" sz="quarter" idx="12"/>
          </p:nvPr>
        </p:nvSpPr>
        <p:spPr/>
        <p:txBody>
          <a:bodyPr/>
          <a:lstStyle/>
          <a:p>
            <a:fld id="{2EEA240D-4576-554A-81B4-3ED72A73F9B2}" type="slidenum">
              <a:rPr lang="en-US" smtClean="0"/>
              <a:t>‹#›</a:t>
            </a:fld>
            <a:endParaRPr lang="en-US"/>
          </a:p>
        </p:txBody>
      </p:sp>
    </p:spTree>
    <p:extLst>
      <p:ext uri="{BB962C8B-B14F-4D97-AF65-F5344CB8AC3E}">
        <p14:creationId xmlns:p14="http://schemas.microsoft.com/office/powerpoint/2010/main" val="2642977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54D77-2C54-484A-9554-BC97B42F2B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63957C-360E-4B48-9473-59BCCB9A1B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DFDFD8-BEA4-9B45-9957-E92174D67B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649616-C36B-DB49-891A-9051163BE900}"/>
              </a:ext>
            </a:extLst>
          </p:cNvPr>
          <p:cNvSpPr>
            <a:spLocks noGrp="1"/>
          </p:cNvSpPr>
          <p:nvPr>
            <p:ph type="dt" sz="half" idx="10"/>
          </p:nvPr>
        </p:nvSpPr>
        <p:spPr/>
        <p:txBody>
          <a:bodyPr/>
          <a:lstStyle/>
          <a:p>
            <a:fld id="{5150058F-6D18-E34E-94FB-1316410CD9F8}" type="datetimeFigureOut">
              <a:rPr lang="en-US" smtClean="0"/>
              <a:t>8/17/18</a:t>
            </a:fld>
            <a:endParaRPr lang="en-US"/>
          </a:p>
        </p:txBody>
      </p:sp>
      <p:sp>
        <p:nvSpPr>
          <p:cNvPr id="6" name="Footer Placeholder 5">
            <a:extLst>
              <a:ext uri="{FF2B5EF4-FFF2-40B4-BE49-F238E27FC236}">
                <a16:creationId xmlns:a16="http://schemas.microsoft.com/office/drawing/2014/main" id="{CB381CA7-4DBF-3E48-BE68-A5BC638B5B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7030E5-4E16-6548-AF63-21F85488A1FB}"/>
              </a:ext>
            </a:extLst>
          </p:cNvPr>
          <p:cNvSpPr>
            <a:spLocks noGrp="1"/>
          </p:cNvSpPr>
          <p:nvPr>
            <p:ph type="sldNum" sz="quarter" idx="12"/>
          </p:nvPr>
        </p:nvSpPr>
        <p:spPr/>
        <p:txBody>
          <a:bodyPr/>
          <a:lstStyle/>
          <a:p>
            <a:fld id="{2EEA240D-4576-554A-81B4-3ED72A73F9B2}" type="slidenum">
              <a:rPr lang="en-US" smtClean="0"/>
              <a:t>‹#›</a:t>
            </a:fld>
            <a:endParaRPr lang="en-US"/>
          </a:p>
        </p:txBody>
      </p:sp>
    </p:spTree>
    <p:extLst>
      <p:ext uri="{BB962C8B-B14F-4D97-AF65-F5344CB8AC3E}">
        <p14:creationId xmlns:p14="http://schemas.microsoft.com/office/powerpoint/2010/main" val="3002722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041B76-CCE4-3945-ACB3-4D49455EC6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B2ABAA-AB5B-6B43-96A3-D3A49D178A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3B3CB3-7F90-2340-B9C9-F17626A0D2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50058F-6D18-E34E-94FB-1316410CD9F8}" type="datetimeFigureOut">
              <a:rPr lang="en-US" smtClean="0"/>
              <a:t>8/17/18</a:t>
            </a:fld>
            <a:endParaRPr lang="en-US"/>
          </a:p>
        </p:txBody>
      </p:sp>
      <p:sp>
        <p:nvSpPr>
          <p:cNvPr id="5" name="Footer Placeholder 4">
            <a:extLst>
              <a:ext uri="{FF2B5EF4-FFF2-40B4-BE49-F238E27FC236}">
                <a16:creationId xmlns:a16="http://schemas.microsoft.com/office/drawing/2014/main" id="{AEA2F507-EB37-024E-90C3-B1073035FA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78DF79-637F-D648-BC94-82816748F9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EA240D-4576-554A-81B4-3ED72A73F9B2}" type="slidenum">
              <a:rPr lang="en-US" smtClean="0"/>
              <a:t>‹#›</a:t>
            </a:fld>
            <a:endParaRPr lang="en-US"/>
          </a:p>
        </p:txBody>
      </p:sp>
    </p:spTree>
    <p:extLst>
      <p:ext uri="{BB962C8B-B14F-4D97-AF65-F5344CB8AC3E}">
        <p14:creationId xmlns:p14="http://schemas.microsoft.com/office/powerpoint/2010/main" val="26994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smithsonianmag.com/smart-news/warming-oceans-could-make-seafood-favorites-more-toxic-180961748/" TargetMode="External"/><Relationship Id="rId2" Type="http://schemas.openxmlformats.org/officeDocument/2006/relationships/hyperlink" Target="https://www.cbsnews.com/news/dozens-of-sea-lions-sickened-with-domoic-acid-poison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scientificamerican.com/article/hazardous-marine-toxin-could-rise-with-warming-wat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6B571-A661-0444-9DCE-BF1219E043B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9AC4F8C2-F973-2A48-B455-598AD0EC60B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88605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0560F-1BF8-924E-A7B7-B803F4E29B7E}"/>
              </a:ext>
            </a:extLst>
          </p:cNvPr>
          <p:cNvSpPr>
            <a:spLocks noGrp="1"/>
          </p:cNvSpPr>
          <p:nvPr>
            <p:ph type="title"/>
          </p:nvPr>
        </p:nvSpPr>
        <p:spPr/>
        <p:txBody>
          <a:bodyPr/>
          <a:lstStyle/>
          <a:p>
            <a:r>
              <a:rPr lang="en-US" dirty="0"/>
              <a:t>Why we do what we do</a:t>
            </a:r>
          </a:p>
        </p:txBody>
      </p:sp>
      <p:sp>
        <p:nvSpPr>
          <p:cNvPr id="3" name="Content Placeholder 2">
            <a:extLst>
              <a:ext uri="{FF2B5EF4-FFF2-40B4-BE49-F238E27FC236}">
                <a16:creationId xmlns:a16="http://schemas.microsoft.com/office/drawing/2014/main" id="{D2545C47-C50A-D54E-BF2F-008F1239B960}"/>
              </a:ext>
            </a:extLst>
          </p:cNvPr>
          <p:cNvSpPr>
            <a:spLocks noGrp="1"/>
          </p:cNvSpPr>
          <p:nvPr>
            <p:ph idx="1"/>
          </p:nvPr>
        </p:nvSpPr>
        <p:spPr/>
        <p:txBody>
          <a:bodyPr/>
          <a:lstStyle/>
          <a:p>
            <a:r>
              <a:rPr lang="en-US" dirty="0">
                <a:hlinkClick r:id="rId2"/>
              </a:rPr>
              <a:t>https://www.cbsnews.com/news/dozens-of-sea-lions-sickened-with-domoic-acid-poisoning/</a:t>
            </a:r>
            <a:r>
              <a:rPr lang="en-US" dirty="0"/>
              <a:t> </a:t>
            </a:r>
          </a:p>
          <a:p>
            <a:endParaRPr lang="en-US" dirty="0">
              <a:hlinkClick r:id="rId3"/>
            </a:endParaRPr>
          </a:p>
          <a:p>
            <a:r>
              <a:rPr lang="en-US" dirty="0">
                <a:hlinkClick r:id="rId3"/>
              </a:rPr>
              <a:t>https://www.smithsonianmag.com/smart-news/warming-oceans-could-make-seafood-favorites-more-toxic-180961748/</a:t>
            </a:r>
            <a:r>
              <a:rPr lang="en-US" dirty="0"/>
              <a:t> </a:t>
            </a:r>
          </a:p>
          <a:p>
            <a:endParaRPr lang="en-US" dirty="0"/>
          </a:p>
        </p:txBody>
      </p:sp>
    </p:spTree>
    <p:extLst>
      <p:ext uri="{BB962C8B-B14F-4D97-AF65-F5344CB8AC3E}">
        <p14:creationId xmlns:p14="http://schemas.microsoft.com/office/powerpoint/2010/main" val="2578998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7CB94-A5F2-BA49-9043-2DE3FD857912}"/>
              </a:ext>
            </a:extLst>
          </p:cNvPr>
          <p:cNvSpPr>
            <a:spLocks noGrp="1"/>
          </p:cNvSpPr>
          <p:nvPr>
            <p:ph type="title"/>
          </p:nvPr>
        </p:nvSpPr>
        <p:spPr/>
        <p:txBody>
          <a:bodyPr/>
          <a:lstStyle/>
          <a:p>
            <a:r>
              <a:rPr lang="en-US" dirty="0"/>
              <a:t>From the Smithsonian Article:</a:t>
            </a:r>
          </a:p>
        </p:txBody>
      </p:sp>
      <p:sp>
        <p:nvSpPr>
          <p:cNvPr id="3" name="Content Placeholder 2">
            <a:extLst>
              <a:ext uri="{FF2B5EF4-FFF2-40B4-BE49-F238E27FC236}">
                <a16:creationId xmlns:a16="http://schemas.microsoft.com/office/drawing/2014/main" id="{7E5DE2CF-D4AB-774B-87D5-96A048A53318}"/>
              </a:ext>
            </a:extLst>
          </p:cNvPr>
          <p:cNvSpPr>
            <a:spLocks noGrp="1"/>
          </p:cNvSpPr>
          <p:nvPr>
            <p:ph idx="1"/>
          </p:nvPr>
        </p:nvSpPr>
        <p:spPr/>
        <p:txBody>
          <a:bodyPr>
            <a:normAutofit/>
          </a:bodyPr>
          <a:lstStyle/>
          <a:p>
            <a:r>
              <a:rPr lang="en-US" dirty="0"/>
              <a:t>“When water’s unusually warm off our coast, it’s because the circulation and patterns in the atmosphere has changed, bringing warm water from elsewhere—and this is happening at the same time that we also see high domoic acid in shellfish. It has a very strong mechanistic connection,” Morgaine McKibben, study author and Oregon State University doctoral student </a:t>
            </a:r>
            <a:r>
              <a:rPr lang="en-US" dirty="0">
                <a:hlinkClick r:id="rId2"/>
              </a:rPr>
              <a:t>tells Kavya Balaraman for </a:t>
            </a:r>
            <a:r>
              <a:rPr lang="en-US" i="1" dirty="0">
                <a:hlinkClick r:id="rId2"/>
              </a:rPr>
              <a:t>Scientific American</a:t>
            </a:r>
            <a:r>
              <a:rPr lang="en-US" dirty="0"/>
              <a:t>.</a:t>
            </a:r>
          </a:p>
          <a:p>
            <a:r>
              <a:rPr lang="en-US" dirty="0"/>
              <a:t>found a strong correlation between rising water temperatures and rising domoic acid levels</a:t>
            </a:r>
            <a:br>
              <a:rPr lang="en-US" dirty="0"/>
            </a:br>
            <a:endParaRPr lang="en-US" dirty="0"/>
          </a:p>
        </p:txBody>
      </p:sp>
    </p:spTree>
    <p:extLst>
      <p:ext uri="{BB962C8B-B14F-4D97-AF65-F5344CB8AC3E}">
        <p14:creationId xmlns:p14="http://schemas.microsoft.com/office/powerpoint/2010/main" val="666410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99</Words>
  <Application>Microsoft Macintosh PowerPoint</Application>
  <PresentationFormat>Widescreen</PresentationFormat>
  <Paragraphs>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Why we do what we do</vt:lpstr>
      <vt:lpstr>From the Smithsonian Article:</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jill.k.lemon@gmail.com</dc:creator>
  <cp:lastModifiedBy>jill.k.lemon@gmail.com</cp:lastModifiedBy>
  <cp:revision>1</cp:revision>
  <dcterms:created xsi:type="dcterms:W3CDTF">2018-08-17T16:06:00Z</dcterms:created>
  <dcterms:modified xsi:type="dcterms:W3CDTF">2018-08-17T16:46:05Z</dcterms:modified>
</cp:coreProperties>
</file>