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7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200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B3624-AFED-854A-BD83-F0E716C56C50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6E8210-1427-374A-99C7-DA117ADD67E7}">
      <dgm:prSet phldrT="[Text]"/>
      <dgm:spPr/>
      <dgm:t>
        <a:bodyPr/>
        <a:lstStyle/>
        <a:p>
          <a:r>
            <a:rPr lang="en-US" dirty="0"/>
            <a:t>Growth</a:t>
          </a:r>
        </a:p>
      </dgm:t>
    </dgm:pt>
    <dgm:pt modelId="{DEAC2340-6453-3842-A665-D2C489D1E155}" type="parTrans" cxnId="{3AED4397-5E14-5A45-AECA-DD351EA83726}">
      <dgm:prSet/>
      <dgm:spPr/>
      <dgm:t>
        <a:bodyPr/>
        <a:lstStyle/>
        <a:p>
          <a:endParaRPr lang="en-US"/>
        </a:p>
      </dgm:t>
    </dgm:pt>
    <dgm:pt modelId="{82286284-F6E2-A348-9DC6-DA8F9EA8AF4D}" type="sibTrans" cxnId="{3AED4397-5E14-5A45-AECA-DD351EA83726}">
      <dgm:prSet/>
      <dgm:spPr/>
      <dgm:t>
        <a:bodyPr/>
        <a:lstStyle/>
        <a:p>
          <a:endParaRPr lang="en-US"/>
        </a:p>
      </dgm:t>
    </dgm:pt>
    <dgm:pt modelId="{AD62F6C4-9EF3-FF40-9973-487CCFD01B5D}">
      <dgm:prSet phldrT="[Text]"/>
      <dgm:spPr/>
      <dgm:t>
        <a:bodyPr/>
        <a:lstStyle/>
        <a:p>
          <a:r>
            <a:rPr lang="en-US" dirty="0"/>
            <a:t>Sexuality</a:t>
          </a:r>
        </a:p>
      </dgm:t>
    </dgm:pt>
    <dgm:pt modelId="{0136C096-62EC-F742-81ED-BC305DA0D930}" type="parTrans" cxnId="{AFABE569-A917-EB42-AB20-97349B4FCFFF}">
      <dgm:prSet/>
      <dgm:spPr/>
      <dgm:t>
        <a:bodyPr/>
        <a:lstStyle/>
        <a:p>
          <a:endParaRPr lang="en-US"/>
        </a:p>
      </dgm:t>
    </dgm:pt>
    <dgm:pt modelId="{436F8B7C-F811-D042-A3B6-3E89A29F2C04}" type="sibTrans" cxnId="{AFABE569-A917-EB42-AB20-97349B4FCFFF}">
      <dgm:prSet/>
      <dgm:spPr/>
      <dgm:t>
        <a:bodyPr/>
        <a:lstStyle/>
        <a:p>
          <a:endParaRPr lang="en-US"/>
        </a:p>
      </dgm:t>
    </dgm:pt>
    <dgm:pt modelId="{AB34D1F7-20CC-DD4B-BB76-6107320B24C2}">
      <dgm:prSet phldrT="[Text]"/>
      <dgm:spPr/>
      <dgm:t>
        <a:bodyPr/>
        <a:lstStyle/>
        <a:p>
          <a:r>
            <a:rPr lang="en-US" dirty="0"/>
            <a:t>quiescence (immobile)</a:t>
          </a:r>
        </a:p>
        <a:p>
          <a:r>
            <a:rPr lang="en-US" dirty="0"/>
            <a:t>“cyst”</a:t>
          </a:r>
        </a:p>
      </dgm:t>
    </dgm:pt>
    <dgm:pt modelId="{C393A85A-5CAE-4242-9E62-A865A1503C57}" type="parTrans" cxnId="{4468A242-DDB1-CA44-B05E-3EA221CAC557}">
      <dgm:prSet/>
      <dgm:spPr/>
      <dgm:t>
        <a:bodyPr/>
        <a:lstStyle/>
        <a:p>
          <a:endParaRPr lang="en-US"/>
        </a:p>
      </dgm:t>
    </dgm:pt>
    <dgm:pt modelId="{AB3B8BB8-0482-8340-BF31-E236B535295C}" type="sibTrans" cxnId="{4468A242-DDB1-CA44-B05E-3EA221CAC557}">
      <dgm:prSet/>
      <dgm:spPr/>
      <dgm:t>
        <a:bodyPr/>
        <a:lstStyle/>
        <a:p>
          <a:endParaRPr lang="en-US"/>
        </a:p>
      </dgm:t>
    </dgm:pt>
    <dgm:pt modelId="{ED1CA1D8-9680-6A42-95A2-BB664682EA81}" type="pres">
      <dgm:prSet presAssocID="{4BEB3624-AFED-854A-BD83-F0E716C56C50}" presName="cycle" presStyleCnt="0">
        <dgm:presLayoutVars>
          <dgm:dir/>
          <dgm:resizeHandles val="exact"/>
        </dgm:presLayoutVars>
      </dgm:prSet>
      <dgm:spPr/>
    </dgm:pt>
    <dgm:pt modelId="{071139A3-172D-B346-A10D-9A9FD3979310}" type="pres">
      <dgm:prSet presAssocID="{AD62F6C4-9EF3-FF40-9973-487CCFD01B5D}" presName="dummy" presStyleCnt="0"/>
      <dgm:spPr/>
    </dgm:pt>
    <dgm:pt modelId="{8026DF58-3A94-704F-8B1C-3B3091D046AC}" type="pres">
      <dgm:prSet presAssocID="{AD62F6C4-9EF3-FF40-9973-487CCFD01B5D}" presName="node" presStyleLbl="revTx" presStyleIdx="0" presStyleCnt="3">
        <dgm:presLayoutVars>
          <dgm:bulletEnabled val="1"/>
        </dgm:presLayoutVars>
      </dgm:prSet>
      <dgm:spPr/>
    </dgm:pt>
    <dgm:pt modelId="{68A2FB02-562E-1247-8A5F-1B094729AE8F}" type="pres">
      <dgm:prSet presAssocID="{436F8B7C-F811-D042-A3B6-3E89A29F2C04}" presName="sibTrans" presStyleLbl="node1" presStyleIdx="0" presStyleCnt="3" custLinFactNeighborX="5496" custLinFactNeighborY="-11909"/>
      <dgm:spPr/>
    </dgm:pt>
    <dgm:pt modelId="{7A703144-E905-2C41-BFAB-2F3DD0AD512A}" type="pres">
      <dgm:prSet presAssocID="{AB34D1F7-20CC-DD4B-BB76-6107320B24C2}" presName="dummy" presStyleCnt="0"/>
      <dgm:spPr/>
    </dgm:pt>
    <dgm:pt modelId="{4BCC14D4-F198-0E42-937E-ECAFE54F52EE}" type="pres">
      <dgm:prSet presAssocID="{AB34D1F7-20CC-DD4B-BB76-6107320B24C2}" presName="node" presStyleLbl="revTx" presStyleIdx="1" presStyleCnt="3">
        <dgm:presLayoutVars>
          <dgm:bulletEnabled val="1"/>
        </dgm:presLayoutVars>
      </dgm:prSet>
      <dgm:spPr/>
    </dgm:pt>
    <dgm:pt modelId="{0F3B9466-52D0-9A43-A41E-4CD84F8A09FF}" type="pres">
      <dgm:prSet presAssocID="{AB3B8BB8-0482-8340-BF31-E236B535295C}" presName="sibTrans" presStyleLbl="node1" presStyleIdx="1" presStyleCnt="3" custLinFactNeighborX="-4580" custLinFactNeighborY="-9772"/>
      <dgm:spPr/>
    </dgm:pt>
    <dgm:pt modelId="{C66B54A8-E806-9341-AB4D-D892DB7C64FD}" type="pres">
      <dgm:prSet presAssocID="{BC6E8210-1427-374A-99C7-DA117ADD67E7}" presName="dummy" presStyleCnt="0"/>
      <dgm:spPr/>
    </dgm:pt>
    <dgm:pt modelId="{932CA8EA-A856-174C-B1A0-98C2C6526651}" type="pres">
      <dgm:prSet presAssocID="{BC6E8210-1427-374A-99C7-DA117ADD67E7}" presName="node" presStyleLbl="revTx" presStyleIdx="2" presStyleCnt="3">
        <dgm:presLayoutVars>
          <dgm:bulletEnabled val="1"/>
        </dgm:presLayoutVars>
      </dgm:prSet>
      <dgm:spPr/>
    </dgm:pt>
    <dgm:pt modelId="{26AB4AB9-28DC-C147-A9BD-B24F6BEB65AB}" type="pres">
      <dgm:prSet presAssocID="{82286284-F6E2-A348-9DC6-DA8F9EA8AF4D}" presName="sibTrans" presStyleLbl="node1" presStyleIdx="2" presStyleCnt="3" custLinFactNeighborX="-2399" custLinFactNeighborY="40"/>
      <dgm:spPr/>
    </dgm:pt>
  </dgm:ptLst>
  <dgm:cxnLst>
    <dgm:cxn modelId="{3109C815-B945-8A40-8F94-EC037D033084}" type="presOf" srcId="{436F8B7C-F811-D042-A3B6-3E89A29F2C04}" destId="{68A2FB02-562E-1247-8A5F-1B094729AE8F}" srcOrd="0" destOrd="0" presId="urn:microsoft.com/office/officeart/2005/8/layout/cycle1"/>
    <dgm:cxn modelId="{B594B23B-E9C5-C14E-81FF-8DD87AD68B75}" type="presOf" srcId="{AB34D1F7-20CC-DD4B-BB76-6107320B24C2}" destId="{4BCC14D4-F198-0E42-937E-ECAFE54F52EE}" srcOrd="0" destOrd="0" presId="urn:microsoft.com/office/officeart/2005/8/layout/cycle1"/>
    <dgm:cxn modelId="{9A04003F-A75A-D34E-9150-833B7B20BA28}" type="presOf" srcId="{AD62F6C4-9EF3-FF40-9973-487CCFD01B5D}" destId="{8026DF58-3A94-704F-8B1C-3B3091D046AC}" srcOrd="0" destOrd="0" presId="urn:microsoft.com/office/officeart/2005/8/layout/cycle1"/>
    <dgm:cxn modelId="{4468A242-DDB1-CA44-B05E-3EA221CAC557}" srcId="{4BEB3624-AFED-854A-BD83-F0E716C56C50}" destId="{AB34D1F7-20CC-DD4B-BB76-6107320B24C2}" srcOrd="1" destOrd="0" parTransId="{C393A85A-5CAE-4242-9E62-A865A1503C57}" sibTransId="{AB3B8BB8-0482-8340-BF31-E236B535295C}"/>
    <dgm:cxn modelId="{AFABE569-A917-EB42-AB20-97349B4FCFFF}" srcId="{4BEB3624-AFED-854A-BD83-F0E716C56C50}" destId="{AD62F6C4-9EF3-FF40-9973-487CCFD01B5D}" srcOrd="0" destOrd="0" parTransId="{0136C096-62EC-F742-81ED-BC305DA0D930}" sibTransId="{436F8B7C-F811-D042-A3B6-3E89A29F2C04}"/>
    <dgm:cxn modelId="{98AFB98E-ED82-D94E-AA9C-07DD42406D68}" type="presOf" srcId="{82286284-F6E2-A348-9DC6-DA8F9EA8AF4D}" destId="{26AB4AB9-28DC-C147-A9BD-B24F6BEB65AB}" srcOrd="0" destOrd="0" presId="urn:microsoft.com/office/officeart/2005/8/layout/cycle1"/>
    <dgm:cxn modelId="{7E16C690-81D6-8545-A42E-AA2977FA3BF8}" type="presOf" srcId="{4BEB3624-AFED-854A-BD83-F0E716C56C50}" destId="{ED1CA1D8-9680-6A42-95A2-BB664682EA81}" srcOrd="0" destOrd="0" presId="urn:microsoft.com/office/officeart/2005/8/layout/cycle1"/>
    <dgm:cxn modelId="{1E4E3493-75F1-8947-9FE8-FBC2C6067906}" type="presOf" srcId="{AB3B8BB8-0482-8340-BF31-E236B535295C}" destId="{0F3B9466-52D0-9A43-A41E-4CD84F8A09FF}" srcOrd="0" destOrd="0" presId="urn:microsoft.com/office/officeart/2005/8/layout/cycle1"/>
    <dgm:cxn modelId="{3AED4397-5E14-5A45-AECA-DD351EA83726}" srcId="{4BEB3624-AFED-854A-BD83-F0E716C56C50}" destId="{BC6E8210-1427-374A-99C7-DA117ADD67E7}" srcOrd="2" destOrd="0" parTransId="{DEAC2340-6453-3842-A665-D2C489D1E155}" sibTransId="{82286284-F6E2-A348-9DC6-DA8F9EA8AF4D}"/>
    <dgm:cxn modelId="{E6BC59B9-1C28-4147-A7D5-F8768E816D72}" type="presOf" srcId="{BC6E8210-1427-374A-99C7-DA117ADD67E7}" destId="{932CA8EA-A856-174C-B1A0-98C2C6526651}" srcOrd="0" destOrd="0" presId="urn:microsoft.com/office/officeart/2005/8/layout/cycle1"/>
    <dgm:cxn modelId="{082A0FA9-5971-AB4C-822E-DB0633FDB359}" type="presParOf" srcId="{ED1CA1D8-9680-6A42-95A2-BB664682EA81}" destId="{071139A3-172D-B346-A10D-9A9FD3979310}" srcOrd="0" destOrd="0" presId="urn:microsoft.com/office/officeart/2005/8/layout/cycle1"/>
    <dgm:cxn modelId="{4B7CD75E-0A5F-DA41-AA0D-DE8BBC088356}" type="presParOf" srcId="{ED1CA1D8-9680-6A42-95A2-BB664682EA81}" destId="{8026DF58-3A94-704F-8B1C-3B3091D046AC}" srcOrd="1" destOrd="0" presId="urn:microsoft.com/office/officeart/2005/8/layout/cycle1"/>
    <dgm:cxn modelId="{F53B7EDB-6F2F-9E4D-844F-F42B57365E5D}" type="presParOf" srcId="{ED1CA1D8-9680-6A42-95A2-BB664682EA81}" destId="{68A2FB02-562E-1247-8A5F-1B094729AE8F}" srcOrd="2" destOrd="0" presId="urn:microsoft.com/office/officeart/2005/8/layout/cycle1"/>
    <dgm:cxn modelId="{2B79767F-6AD7-544B-8638-7C5303E2566B}" type="presParOf" srcId="{ED1CA1D8-9680-6A42-95A2-BB664682EA81}" destId="{7A703144-E905-2C41-BFAB-2F3DD0AD512A}" srcOrd="3" destOrd="0" presId="urn:microsoft.com/office/officeart/2005/8/layout/cycle1"/>
    <dgm:cxn modelId="{3CFC924F-9C7C-9C48-880D-5D40F9A1F2D7}" type="presParOf" srcId="{ED1CA1D8-9680-6A42-95A2-BB664682EA81}" destId="{4BCC14D4-F198-0E42-937E-ECAFE54F52EE}" srcOrd="4" destOrd="0" presId="urn:microsoft.com/office/officeart/2005/8/layout/cycle1"/>
    <dgm:cxn modelId="{199282A4-EE25-F64E-86E0-98E5BA5E266E}" type="presParOf" srcId="{ED1CA1D8-9680-6A42-95A2-BB664682EA81}" destId="{0F3B9466-52D0-9A43-A41E-4CD84F8A09FF}" srcOrd="5" destOrd="0" presId="urn:microsoft.com/office/officeart/2005/8/layout/cycle1"/>
    <dgm:cxn modelId="{8B4A060F-74FB-7E4A-A40C-8F36B2E1BF2B}" type="presParOf" srcId="{ED1CA1D8-9680-6A42-95A2-BB664682EA81}" destId="{C66B54A8-E806-9341-AB4D-D892DB7C64FD}" srcOrd="6" destOrd="0" presId="urn:microsoft.com/office/officeart/2005/8/layout/cycle1"/>
    <dgm:cxn modelId="{7DB727DF-C5DF-0C4D-8B87-F895E418E438}" type="presParOf" srcId="{ED1CA1D8-9680-6A42-95A2-BB664682EA81}" destId="{932CA8EA-A856-174C-B1A0-98C2C6526651}" srcOrd="7" destOrd="0" presId="urn:microsoft.com/office/officeart/2005/8/layout/cycle1"/>
    <dgm:cxn modelId="{F827F7A2-FB59-1C4C-81EB-48D80A6074A3}" type="presParOf" srcId="{ED1CA1D8-9680-6A42-95A2-BB664682EA81}" destId="{26AB4AB9-28DC-C147-A9BD-B24F6BEB65A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6DF58-3A94-704F-8B1C-3B3091D046AC}">
      <dsp:nvSpPr>
        <dsp:cNvPr id="0" name=""/>
        <dsp:cNvSpPr/>
      </dsp:nvSpPr>
      <dsp:spPr>
        <a:xfrm>
          <a:off x="4759498" y="399442"/>
          <a:ext cx="2043906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Sexuality</a:t>
          </a:r>
        </a:p>
      </dsp:txBody>
      <dsp:txXfrm>
        <a:off x="4759498" y="399442"/>
        <a:ext cx="2043906" cy="2043906"/>
      </dsp:txXfrm>
    </dsp:sp>
    <dsp:sp modelId="{68A2FB02-562E-1247-8A5F-1B094729AE8F}">
      <dsp:nvSpPr>
        <dsp:cNvPr id="0" name=""/>
        <dsp:cNvSpPr/>
      </dsp:nvSpPr>
      <dsp:spPr>
        <a:xfrm>
          <a:off x="1914530" y="-577135"/>
          <a:ext cx="4829834" cy="4829834"/>
        </a:xfrm>
        <a:prstGeom prst="circularArrow">
          <a:avLst>
            <a:gd name="adj1" fmla="val 8252"/>
            <a:gd name="adj2" fmla="val 576426"/>
            <a:gd name="adj3" fmla="val 2962443"/>
            <a:gd name="adj4" fmla="val 52669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C14D4-F198-0E42-937E-ECAFE54F52EE}">
      <dsp:nvSpPr>
        <dsp:cNvPr id="0" name=""/>
        <dsp:cNvSpPr/>
      </dsp:nvSpPr>
      <dsp:spPr>
        <a:xfrm>
          <a:off x="3042046" y="3374155"/>
          <a:ext cx="2043906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quiescence (immobile)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“cyst”</a:t>
          </a:r>
        </a:p>
      </dsp:txBody>
      <dsp:txXfrm>
        <a:off x="3042046" y="3374155"/>
        <a:ext cx="2043906" cy="2043906"/>
      </dsp:txXfrm>
    </dsp:sp>
    <dsp:sp modelId="{0F3B9466-52D0-9A43-A41E-4CD84F8A09FF}">
      <dsp:nvSpPr>
        <dsp:cNvPr id="0" name=""/>
        <dsp:cNvSpPr/>
      </dsp:nvSpPr>
      <dsp:spPr>
        <a:xfrm>
          <a:off x="1427876" y="-473921"/>
          <a:ext cx="4829834" cy="4829834"/>
        </a:xfrm>
        <a:prstGeom prst="circularArrow">
          <a:avLst>
            <a:gd name="adj1" fmla="val 8252"/>
            <a:gd name="adj2" fmla="val 576426"/>
            <a:gd name="adj3" fmla="val 10170905"/>
            <a:gd name="adj4" fmla="val 7261132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CA8EA-A856-174C-B1A0-98C2C6526651}">
      <dsp:nvSpPr>
        <dsp:cNvPr id="0" name=""/>
        <dsp:cNvSpPr/>
      </dsp:nvSpPr>
      <dsp:spPr>
        <a:xfrm>
          <a:off x="1324595" y="399442"/>
          <a:ext cx="2043906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Growth</a:t>
          </a:r>
        </a:p>
      </dsp:txBody>
      <dsp:txXfrm>
        <a:off x="1324595" y="399442"/>
        <a:ext cx="2043906" cy="2043906"/>
      </dsp:txXfrm>
    </dsp:sp>
    <dsp:sp modelId="{26AB4AB9-28DC-C147-A9BD-B24F6BEB65AB}">
      <dsp:nvSpPr>
        <dsp:cNvPr id="0" name=""/>
        <dsp:cNvSpPr/>
      </dsp:nvSpPr>
      <dsp:spPr>
        <a:xfrm>
          <a:off x="1533215" y="-18"/>
          <a:ext cx="4829834" cy="4829834"/>
        </a:xfrm>
        <a:prstGeom prst="circularArrow">
          <a:avLst>
            <a:gd name="adj1" fmla="val 8252"/>
            <a:gd name="adj2" fmla="val 576426"/>
            <a:gd name="adj3" fmla="val 16855402"/>
            <a:gd name="adj4" fmla="val 14968173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9EEC5-7E03-4B42-9C86-94D5EB516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Growth and Reproduction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3025C-1B85-994A-9C58-6DD2119F8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4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BD4B8-B705-F44A-966C-5FADF730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439D4C-3C20-9A46-89CA-FA3817348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183" y="468085"/>
            <a:ext cx="9180489" cy="6105026"/>
          </a:xfrm>
        </p:spPr>
      </p:pic>
    </p:spTree>
    <p:extLst>
      <p:ext uri="{BB962C8B-B14F-4D97-AF65-F5344CB8AC3E}">
        <p14:creationId xmlns:p14="http://schemas.microsoft.com/office/powerpoint/2010/main" val="106164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5C63-CA54-804B-9DF0-DB76D945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Dinoflagellate Cycle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E1226AE-DD02-6642-8558-AAF5B1653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9904909"/>
              </p:ext>
            </p:extLst>
          </p:nvPr>
        </p:nvGraphicFramePr>
        <p:xfrm>
          <a:off x="1803400" y="13377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77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FFB3-48D3-9D43-B7CC-D4CE4919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3B6FDC-E760-C64E-9EDB-885C1AD74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657" y="95598"/>
            <a:ext cx="8251371" cy="6762402"/>
          </a:xfrm>
        </p:spPr>
      </p:pic>
    </p:spTree>
    <p:extLst>
      <p:ext uri="{BB962C8B-B14F-4D97-AF65-F5344CB8AC3E}">
        <p14:creationId xmlns:p14="http://schemas.microsoft.com/office/powerpoint/2010/main" val="4265727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</TotalTime>
  <Words>14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Growth and Reproduction</vt:lpstr>
      <vt:lpstr>PowerPoint Presentation</vt:lpstr>
      <vt:lpstr>Dinoflagellate Cycle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Reproduction</dc:title>
  <dc:creator>jill.k.lemon@gmail.com</dc:creator>
  <cp:lastModifiedBy>jill.k.lemon@gmail.com</cp:lastModifiedBy>
  <cp:revision>2</cp:revision>
  <dcterms:created xsi:type="dcterms:W3CDTF">2018-07-13T16:02:34Z</dcterms:created>
  <dcterms:modified xsi:type="dcterms:W3CDTF">2018-07-13T16:20:44Z</dcterms:modified>
</cp:coreProperties>
</file>